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5" r:id="rId11"/>
    <p:sldId id="266" r:id="rId12"/>
    <p:sldId id="264" r:id="rId13"/>
    <p:sldId id="267" r:id="rId14"/>
    <p:sldId id="276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4" r:id="rId23"/>
    <p:sldId id="278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2019/5/31 Friday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4.xml"/><Relationship Id="rId7" Type="http://schemas.openxmlformats.org/officeDocument/2006/relationships/slide" Target="slide16.xml"/><Relationship Id="rId12" Type="http://schemas.openxmlformats.org/officeDocument/2006/relationships/slide" Target="slide2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20.xml"/><Relationship Id="rId5" Type="http://schemas.openxmlformats.org/officeDocument/2006/relationships/slide" Target="slide8.xml"/><Relationship Id="rId10" Type="http://schemas.openxmlformats.org/officeDocument/2006/relationships/slide" Target="slide19.xml"/><Relationship Id="rId4" Type="http://schemas.openxmlformats.org/officeDocument/2006/relationships/slide" Target="slide5.xml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35696" y="2276872"/>
            <a:ext cx="5688632" cy="1152128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随便组实训报告</a:t>
            </a:r>
            <a:endParaRPr lang="zh-CN" altLang="en-US" sz="6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67744" y="3933056"/>
            <a:ext cx="7315200" cy="1144632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小组成员：潘泳贤，林凯威，邵经纬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288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第五天</a:t>
            </a:r>
            <a:endParaRPr lang="zh-CN" altLang="en-US" sz="6000" dirty="0"/>
          </a:p>
        </p:txBody>
      </p:sp>
      <p:pic>
        <p:nvPicPr>
          <p:cNvPr id="8194" name="Picture 2" descr="E:\蓝牙打印机\2019.5.20环境搭建\2019.5.20环境搭建\7.其他\图片取模设置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552728" cy="47340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80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第五天</a:t>
            </a:r>
            <a:endParaRPr lang="zh-CN" altLang="en-US" sz="6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10861" r="38132" b="19246"/>
          <a:stretch/>
        </p:blipFill>
        <p:spPr bwMode="auto">
          <a:xfrm>
            <a:off x="971600" y="1556792"/>
            <a:ext cx="6496689" cy="51128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772816"/>
            <a:ext cx="7315200" cy="353952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第五天</a:t>
            </a:r>
            <a:endParaRPr lang="zh-CN" altLang="en-US" sz="6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2" t="24282" r="43109" b="24282"/>
          <a:stretch/>
        </p:blipFill>
        <p:spPr bwMode="auto">
          <a:xfrm>
            <a:off x="1043608" y="1772816"/>
            <a:ext cx="6823546" cy="48245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03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772816"/>
            <a:ext cx="7315200" cy="353952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第五天</a:t>
            </a:r>
            <a:endParaRPr lang="zh-CN" altLang="en-US" sz="6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6" t="23123" r="11287" b="42565"/>
          <a:stretch/>
        </p:blipFill>
        <p:spPr bwMode="auto">
          <a:xfrm>
            <a:off x="395536" y="2276872"/>
            <a:ext cx="5040560" cy="3410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 descr="C:\Users\Administrator\Desktop\女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87" y="1844824"/>
            <a:ext cx="3256212" cy="46052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73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772816"/>
            <a:ext cx="7315200" cy="353952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第五天</a:t>
            </a:r>
            <a:endParaRPr lang="zh-CN" altLang="en-US" sz="6000" dirty="0"/>
          </a:p>
        </p:txBody>
      </p:sp>
      <p:pic>
        <p:nvPicPr>
          <p:cNvPr id="15363" name="Picture 3" descr="C:\Users\Administrator\Desktop\timg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253"/>
            <a:ext cx="4716016" cy="345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6" t="21157" r="3351" b="44452"/>
          <a:stretch/>
        </p:blipFill>
        <p:spPr bwMode="auto">
          <a:xfrm>
            <a:off x="4355976" y="2974323"/>
            <a:ext cx="4608512" cy="3883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89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772816"/>
            <a:ext cx="7315200" cy="353952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第五天</a:t>
            </a:r>
            <a:endParaRPr lang="zh-CN" altLang="en-US" sz="60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5" t="17014" r="40741" b="13344"/>
          <a:stretch/>
        </p:blipFill>
        <p:spPr bwMode="auto">
          <a:xfrm>
            <a:off x="4499992" y="1628800"/>
            <a:ext cx="5181600" cy="51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5" t="16419" r="44757" b="13145"/>
          <a:stretch/>
        </p:blipFill>
        <p:spPr bwMode="auto">
          <a:xfrm>
            <a:off x="-33965" y="1628800"/>
            <a:ext cx="4746172" cy="515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左弧形箭头 9">
            <a:hlinkClick r:id="rId4" action="ppaction://hlinksldjump"/>
          </p:cNvPr>
          <p:cNvSpPr/>
          <p:nvPr/>
        </p:nvSpPr>
        <p:spPr>
          <a:xfrm>
            <a:off x="8417315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772816"/>
            <a:ext cx="7315200" cy="3539527"/>
          </a:xfrm>
        </p:spPr>
        <p:txBody>
          <a:bodyPr>
            <a:normAutofit/>
          </a:bodyPr>
          <a:lstStyle/>
          <a:p>
            <a:r>
              <a:rPr lang="zh-CN" altLang="en-US" sz="19900" dirty="0" smtClean="0"/>
              <a:t>睡觉</a:t>
            </a:r>
            <a:endParaRPr lang="zh-CN" altLang="en-US" sz="199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第六天</a:t>
            </a:r>
            <a:endParaRPr lang="zh-CN" altLang="en-US" sz="6000" dirty="0"/>
          </a:p>
        </p:txBody>
      </p:sp>
      <p:sp>
        <p:nvSpPr>
          <p:cNvPr id="6" name="左弧形箭头 5">
            <a:hlinkClick r:id="rId2" action="ppaction://hlinksldjump"/>
          </p:cNvPr>
          <p:cNvSpPr/>
          <p:nvPr/>
        </p:nvSpPr>
        <p:spPr>
          <a:xfrm>
            <a:off x="8417315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772816"/>
            <a:ext cx="7315200" cy="3539527"/>
          </a:xfrm>
        </p:spPr>
        <p:txBody>
          <a:bodyPr/>
          <a:lstStyle/>
          <a:p>
            <a:r>
              <a:rPr lang="zh-CN" altLang="en-US" sz="19900" dirty="0"/>
              <a:t>睡觉</a:t>
            </a:r>
          </a:p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第七天</a:t>
            </a:r>
            <a:endParaRPr lang="zh-CN" altLang="en-US" sz="6000" dirty="0"/>
          </a:p>
        </p:txBody>
      </p:sp>
      <p:sp>
        <p:nvSpPr>
          <p:cNvPr id="5" name="左弧形箭头 4">
            <a:hlinkClick r:id="rId2" action="ppaction://hlinksldjump"/>
          </p:cNvPr>
          <p:cNvSpPr/>
          <p:nvPr/>
        </p:nvSpPr>
        <p:spPr>
          <a:xfrm>
            <a:off x="8417315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6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772816"/>
            <a:ext cx="7315200" cy="353952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第八天</a:t>
            </a:r>
            <a:endParaRPr lang="zh-CN" altLang="en-US" sz="6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" t="18033" r="39745" b="13976"/>
          <a:stretch/>
        </p:blipFill>
        <p:spPr bwMode="auto">
          <a:xfrm>
            <a:off x="971600" y="1628800"/>
            <a:ext cx="7164109" cy="497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左弧形箭头 6">
            <a:hlinkClick r:id="rId3" action="ppaction://hlinksldjump"/>
          </p:cNvPr>
          <p:cNvSpPr/>
          <p:nvPr/>
        </p:nvSpPr>
        <p:spPr>
          <a:xfrm>
            <a:off x="8417315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49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第九天</a:t>
            </a:r>
            <a:endParaRPr lang="zh-CN" altLang="en-US" sz="6000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35" y="2420888"/>
            <a:ext cx="8138885" cy="4304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5656" y="177281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UI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界面的优化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左弧形箭头 4">
            <a:hlinkClick r:id="rId3" action="ppaction://hlinksldjump"/>
          </p:cNvPr>
          <p:cNvSpPr/>
          <p:nvPr/>
        </p:nvSpPr>
        <p:spPr>
          <a:xfrm>
            <a:off x="8417315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2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980728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目录</a:t>
            </a:r>
            <a:endParaRPr lang="zh-CN" altLang="en-US" sz="6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2420888"/>
            <a:ext cx="1944216" cy="4032448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周一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600" dirty="0" smtClean="0">
                <a:latin typeface="黑体" pitchFamily="49" charset="-122"/>
                <a:ea typeface="黑体" pitchFamily="49" charset="-122"/>
                <a:hlinkClick r:id="rId2" action="ppaction://hlinksldjump"/>
              </a:rPr>
              <a:t>第一天</a:t>
            </a:r>
            <a:endParaRPr lang="en-US" altLang="zh-CN" sz="26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600" dirty="0" smtClean="0">
                <a:latin typeface="黑体" pitchFamily="49" charset="-122"/>
                <a:ea typeface="黑体" pitchFamily="49" charset="-122"/>
                <a:hlinkClick r:id="rId3" action="ppaction://hlinksldjump"/>
              </a:rPr>
              <a:t>第二天</a:t>
            </a:r>
            <a:endParaRPr lang="en-US" altLang="zh-CN" sz="26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600" dirty="0" smtClean="0">
                <a:latin typeface="黑体" pitchFamily="49" charset="-122"/>
                <a:ea typeface="黑体" pitchFamily="49" charset="-122"/>
                <a:hlinkClick r:id="rId4" action="ppaction://hlinksldjump"/>
              </a:rPr>
              <a:t>第三天</a:t>
            </a:r>
            <a:endParaRPr lang="en-US" altLang="zh-CN" sz="26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600" dirty="0" smtClean="0">
                <a:latin typeface="黑体" pitchFamily="49" charset="-122"/>
                <a:ea typeface="黑体" pitchFamily="49" charset="-122"/>
                <a:hlinkClick r:id="rId5" action="ppaction://hlinksldjump"/>
              </a:rPr>
              <a:t>第四天</a:t>
            </a:r>
            <a:endParaRPr lang="en-US" altLang="zh-CN" sz="26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600" dirty="0" smtClean="0">
                <a:latin typeface="黑体" pitchFamily="49" charset="-122"/>
                <a:ea typeface="黑体" pitchFamily="49" charset="-122"/>
                <a:hlinkClick r:id="rId6" action="ppaction://hlinksldjump"/>
              </a:rPr>
              <a:t>第五天</a:t>
            </a:r>
            <a:endParaRPr lang="en-US" altLang="zh-CN" sz="26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600" dirty="0" smtClean="0">
                <a:latin typeface="黑体" pitchFamily="49" charset="-122"/>
                <a:ea typeface="黑体" pitchFamily="49" charset="-122"/>
                <a:hlinkClick r:id="rId7" action="ppaction://hlinksldjump"/>
              </a:rPr>
              <a:t>第六天</a:t>
            </a:r>
            <a:endParaRPr lang="en-US" altLang="zh-CN" sz="26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600" dirty="0" smtClean="0">
                <a:latin typeface="黑体" pitchFamily="49" charset="-122"/>
                <a:ea typeface="黑体" pitchFamily="49" charset="-122"/>
                <a:hlinkClick r:id="rId8" action="ppaction://hlinksldjump"/>
              </a:rPr>
              <a:t>第七天</a:t>
            </a:r>
            <a:endParaRPr lang="en-US" altLang="zh-CN" sz="2600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788024" y="2420888"/>
            <a:ext cx="1944216" cy="4032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周二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600" dirty="0" smtClean="0">
                <a:latin typeface="黑体" pitchFamily="49" charset="-122"/>
                <a:ea typeface="黑体" pitchFamily="49" charset="-122"/>
                <a:hlinkClick r:id="rId9" action="ppaction://hlinksldjump"/>
              </a:rPr>
              <a:t>第一天</a:t>
            </a:r>
            <a:endParaRPr lang="en-US" altLang="zh-CN" sz="26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600" dirty="0" smtClean="0">
                <a:latin typeface="黑体" pitchFamily="49" charset="-122"/>
                <a:ea typeface="黑体" pitchFamily="49" charset="-122"/>
                <a:hlinkClick r:id="rId10" action="ppaction://hlinksldjump"/>
              </a:rPr>
              <a:t>第二天</a:t>
            </a:r>
            <a:endParaRPr lang="en-US" altLang="zh-CN" sz="26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600" dirty="0" smtClean="0">
                <a:latin typeface="黑体" pitchFamily="49" charset="-122"/>
                <a:ea typeface="黑体" pitchFamily="49" charset="-122"/>
                <a:hlinkClick r:id="rId11" action="ppaction://hlinksldjump"/>
              </a:rPr>
              <a:t>第三天</a:t>
            </a:r>
            <a:endParaRPr lang="en-US" altLang="zh-CN" sz="2600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sz="2600" dirty="0" smtClean="0">
                <a:latin typeface="黑体" pitchFamily="49" charset="-122"/>
                <a:ea typeface="黑体" pitchFamily="49" charset="-122"/>
                <a:hlinkClick r:id="rId12" action="ppaction://hlinksldjump"/>
              </a:rPr>
              <a:t>第四天</a:t>
            </a:r>
            <a:endParaRPr lang="en-US" altLang="zh-CN" sz="2600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256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第十天</a:t>
            </a:r>
            <a:endParaRPr lang="zh-CN" altLang="en-US" sz="60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98" y="1628800"/>
            <a:ext cx="7315200" cy="3539527"/>
          </a:xfrm>
        </p:spPr>
        <p:txBody>
          <a:bodyPr/>
          <a:lstStyle/>
          <a:p>
            <a:r>
              <a:rPr lang="en-US" altLang="zh-CN" dirty="0" err="1"/>
              <a:t>read_files</a:t>
            </a:r>
            <a:r>
              <a:rPr lang="en-US" altLang="zh-CN" dirty="0"/>
              <a:t>=open(</a:t>
            </a:r>
            <a:r>
              <a:rPr lang="en-US" altLang="zh-CN" b="1" dirty="0"/>
              <a:t>"yuanyuan.</a:t>
            </a:r>
            <a:r>
              <a:rPr lang="en-US" altLang="zh-CN" b="1" dirty="0" err="1"/>
              <a:t>png</a:t>
            </a:r>
            <a:r>
              <a:rPr lang="en-US" altLang="zh-CN" b="1" dirty="0"/>
              <a:t>"</a:t>
            </a:r>
            <a:r>
              <a:rPr lang="en-US" altLang="zh-CN" dirty="0"/>
              <a:t>,</a:t>
            </a:r>
            <a:r>
              <a:rPr lang="en-US" altLang="zh-CN" b="1" dirty="0"/>
              <a:t>"</a:t>
            </a:r>
            <a:r>
              <a:rPr lang="en-US" altLang="zh-CN" b="1" dirty="0" err="1"/>
              <a:t>rb</a:t>
            </a:r>
            <a:r>
              <a:rPr lang="en-US" altLang="zh-CN" b="1" dirty="0"/>
              <a:t>"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/>
              <a:t>write_files</a:t>
            </a:r>
            <a:r>
              <a:rPr lang="en-US" altLang="zh-CN" dirty="0"/>
              <a:t>=open(</a:t>
            </a:r>
            <a:r>
              <a:rPr lang="en-US" altLang="zh-CN" b="1" dirty="0"/>
              <a:t>"yuanyuan_copy.</a:t>
            </a:r>
            <a:r>
              <a:rPr lang="en-US" altLang="zh-CN" b="1" dirty="0" err="1"/>
              <a:t>png</a:t>
            </a:r>
            <a:r>
              <a:rPr lang="en-US" altLang="zh-CN" b="1" dirty="0"/>
              <a:t>"</a:t>
            </a:r>
            <a:r>
              <a:rPr lang="en-US" altLang="zh-CN" dirty="0"/>
              <a:t>,</a:t>
            </a:r>
            <a:r>
              <a:rPr lang="en-US" altLang="zh-CN" b="1" dirty="0"/>
              <a:t>"</a:t>
            </a:r>
            <a:r>
              <a:rPr lang="en-US" altLang="zh-CN" b="1" dirty="0" err="1"/>
              <a:t>wb</a:t>
            </a:r>
            <a:r>
              <a:rPr lang="en-US" altLang="zh-CN" b="1" dirty="0"/>
              <a:t>"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content=</a:t>
            </a:r>
            <a:r>
              <a:rPr lang="en-US" altLang="zh-CN" dirty="0" err="1"/>
              <a:t>read_files.read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 err="1"/>
              <a:t>write_files.write</a:t>
            </a:r>
            <a:r>
              <a:rPr lang="en-US" altLang="zh-CN" dirty="0"/>
              <a:t>(content)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i="1" dirty="0"/>
              <a:t># </a:t>
            </a:r>
            <a:r>
              <a:rPr lang="zh-CN" altLang="en-US" i="1" dirty="0"/>
              <a:t>关闭</a:t>
            </a:r>
            <a:br>
              <a:rPr lang="zh-CN" altLang="en-US" i="1" dirty="0"/>
            </a:br>
            <a:r>
              <a:rPr lang="en-US" altLang="zh-CN" dirty="0" err="1"/>
              <a:t>write_files.close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 err="1"/>
              <a:t>read_files.close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print(</a:t>
            </a:r>
            <a:r>
              <a:rPr lang="en-US" altLang="zh-CN" b="1" dirty="0"/>
              <a:t>"</a:t>
            </a:r>
            <a:r>
              <a:rPr lang="zh-CN" altLang="en-US" b="1" dirty="0"/>
              <a:t>拷贝完成</a:t>
            </a:r>
            <a:r>
              <a:rPr lang="en-US" altLang="zh-CN" b="1" dirty="0"/>
              <a:t>"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27" name="Picture 3" descr="C:\Users\Administrator\Desktop\QQ图片2019053114074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07" y="3284984"/>
            <a:ext cx="5949681" cy="34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左弧形箭头 5">
            <a:hlinkClick r:id="rId3" action="ppaction://hlinksldjump"/>
          </p:cNvPr>
          <p:cNvSpPr/>
          <p:nvPr/>
        </p:nvSpPr>
        <p:spPr>
          <a:xfrm>
            <a:off x="8417315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28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uild="p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第十天</a:t>
            </a:r>
            <a:endParaRPr lang="zh-CN" altLang="en-US" sz="60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97" y="1628800"/>
            <a:ext cx="8916767" cy="5040560"/>
          </a:xfrm>
        </p:spPr>
        <p:txBody>
          <a:bodyPr>
            <a:normAutofit/>
          </a:bodyPr>
          <a:lstStyle/>
          <a:p>
            <a:r>
              <a:rPr lang="en-US" altLang="zh-CN" b="1" dirty="0"/>
              <a:t>import </a:t>
            </a:r>
            <a:r>
              <a:rPr lang="en-US" altLang="zh-CN" dirty="0"/>
              <a:t>requests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image_url</a:t>
            </a:r>
            <a:r>
              <a:rPr lang="en-US" altLang="zh-CN" dirty="0"/>
              <a:t>=</a:t>
            </a:r>
            <a:r>
              <a:rPr lang="en-US" altLang="zh-CN" b="1" dirty="0"/>
              <a:t>"https://inews.gtimg.com/</a:t>
            </a:r>
            <a:r>
              <a:rPr lang="en-US" altLang="zh-CN" b="1" dirty="0" err="1"/>
              <a:t>newsapp_bt</a:t>
            </a:r>
            <a:r>
              <a:rPr lang="en-US" altLang="zh-CN" b="1" dirty="0"/>
              <a:t>/0/7392449231/1000"</a:t>
            </a:r>
            <a:br>
              <a:rPr lang="en-US" altLang="zh-CN" b="1" dirty="0"/>
            </a:br>
            <a:r>
              <a:rPr lang="en-US" altLang="zh-CN" dirty="0"/>
              <a:t>headers = {</a:t>
            </a:r>
            <a:r>
              <a:rPr lang="en-US" altLang="zh-CN" b="1" dirty="0"/>
              <a:t>"</a:t>
            </a:r>
            <a:r>
              <a:rPr lang="en-US" altLang="zh-CN" b="1" dirty="0" err="1"/>
              <a:t>User-Agent"</a:t>
            </a:r>
            <a:r>
              <a:rPr lang="en-US" altLang="zh-CN" dirty="0" err="1"/>
              <a:t>:</a:t>
            </a:r>
            <a:r>
              <a:rPr lang="en-US" altLang="zh-CN" b="1" dirty="0" err="1"/>
              <a:t>"Mozilla</a:t>
            </a:r>
            <a:r>
              <a:rPr lang="en-US" altLang="zh-CN" b="1" dirty="0"/>
              <a:t>/5.0(Windows NT 10.0;Win64;x64) </a:t>
            </a:r>
            <a:r>
              <a:rPr lang="en-US" altLang="zh-CN" b="1" dirty="0" err="1"/>
              <a:t>AppleWebKit</a:t>
            </a:r>
            <a:r>
              <a:rPr lang="en-US" altLang="zh-CN" b="1" dirty="0"/>
              <a:t>/537.36(</a:t>
            </a:r>
            <a:r>
              <a:rPr lang="en-US" altLang="zh-CN" b="1" dirty="0" err="1"/>
              <a:t>KHTML,like</a:t>
            </a:r>
            <a:r>
              <a:rPr lang="en-US" altLang="zh-CN" b="1" dirty="0"/>
              <a:t> Gecko)Chrome/72.0.3626.121 Safari/537.36"</a:t>
            </a: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/>
              <a:t>response=</a:t>
            </a:r>
            <a:r>
              <a:rPr lang="en-US" altLang="zh-CN" dirty="0" err="1"/>
              <a:t>requests.get</a:t>
            </a:r>
            <a:r>
              <a:rPr lang="en-US" altLang="zh-CN" dirty="0"/>
              <a:t>(</a:t>
            </a:r>
            <a:r>
              <a:rPr lang="en-US" altLang="zh-CN" dirty="0" err="1"/>
              <a:t>image_url,headers</a:t>
            </a:r>
            <a:r>
              <a:rPr lang="en-US" altLang="zh-CN" dirty="0"/>
              <a:t>=</a:t>
            </a:r>
            <a:r>
              <a:rPr lang="en-US" altLang="zh-CN" dirty="0" err="1"/>
              <a:t>headers,verify</a:t>
            </a:r>
            <a:r>
              <a:rPr lang="en-US" altLang="zh-CN" dirty="0"/>
              <a:t>=</a:t>
            </a:r>
            <a:r>
              <a:rPr lang="en-US" altLang="zh-CN" b="1" dirty="0"/>
              <a:t>False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err="1"/>
              <a:t>image_content</a:t>
            </a:r>
            <a:r>
              <a:rPr lang="en-US" altLang="zh-CN" dirty="0"/>
              <a:t>=</a:t>
            </a:r>
            <a:r>
              <a:rPr lang="en-US" altLang="zh-CN" dirty="0" err="1"/>
              <a:t>response.content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i="1" dirty="0"/>
              <a:t>#</a:t>
            </a:r>
            <a:r>
              <a:rPr lang="zh-CN" altLang="en-US" i="1" dirty="0"/>
              <a:t>打开文件</a:t>
            </a:r>
            <a:br>
              <a:rPr lang="zh-CN" altLang="en-US" i="1" dirty="0"/>
            </a:br>
            <a:r>
              <a:rPr lang="en-US" altLang="zh-CN" dirty="0" err="1"/>
              <a:t>image_file</a:t>
            </a:r>
            <a:r>
              <a:rPr lang="en-US" altLang="zh-CN" dirty="0"/>
              <a:t>=open(</a:t>
            </a:r>
            <a:r>
              <a:rPr lang="en-US" altLang="zh-CN" b="1" dirty="0"/>
              <a:t>"James.jpg"</a:t>
            </a:r>
            <a:r>
              <a:rPr lang="en-US" altLang="zh-CN" dirty="0"/>
              <a:t>,</a:t>
            </a:r>
            <a:r>
              <a:rPr lang="en-US" altLang="zh-CN" b="1" dirty="0"/>
              <a:t>"</a:t>
            </a:r>
            <a:r>
              <a:rPr lang="en-US" altLang="zh-CN" b="1" dirty="0" err="1"/>
              <a:t>wb</a:t>
            </a:r>
            <a:r>
              <a:rPr lang="en-US" altLang="zh-CN" b="1" dirty="0"/>
              <a:t>"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i="1" dirty="0"/>
              <a:t>#</a:t>
            </a:r>
            <a:r>
              <a:rPr lang="zh-CN" altLang="en-US" i="1" dirty="0"/>
              <a:t>写入文件</a:t>
            </a:r>
            <a:br>
              <a:rPr lang="zh-CN" altLang="en-US" i="1" dirty="0"/>
            </a:br>
            <a:r>
              <a:rPr lang="en-US" altLang="zh-CN" dirty="0" err="1"/>
              <a:t>image_file.write</a:t>
            </a:r>
            <a:r>
              <a:rPr lang="en-US" altLang="zh-CN" dirty="0"/>
              <a:t>(</a:t>
            </a:r>
            <a:r>
              <a:rPr lang="en-US" altLang="zh-CN" dirty="0" err="1"/>
              <a:t>image_content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i="1" dirty="0"/>
              <a:t>#</a:t>
            </a:r>
            <a:r>
              <a:rPr lang="zh-CN" altLang="en-US" i="1" dirty="0"/>
              <a:t>关闭</a:t>
            </a:r>
            <a:br>
              <a:rPr lang="zh-CN" altLang="en-US" i="1" dirty="0"/>
            </a:br>
            <a:r>
              <a:rPr lang="en-US" altLang="zh-CN" dirty="0" err="1"/>
              <a:t>image_file.close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print(</a:t>
            </a:r>
            <a:r>
              <a:rPr lang="en-US" altLang="zh-CN" b="1" dirty="0"/>
              <a:t>"</a:t>
            </a:r>
            <a:r>
              <a:rPr lang="zh-CN" altLang="en-US" b="1" dirty="0"/>
              <a:t>下载成功</a:t>
            </a:r>
            <a:r>
              <a:rPr lang="en-US" altLang="zh-CN" b="1" dirty="0"/>
              <a:t>"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左弧形箭头 4">
            <a:hlinkClick r:id="rId2" action="ppaction://hlinksldjump"/>
          </p:cNvPr>
          <p:cNvSpPr/>
          <p:nvPr/>
        </p:nvSpPr>
        <p:spPr>
          <a:xfrm>
            <a:off x="8417315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C:\Users\Administrator\Desktop\QQ图片2019053114061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629" y="2636912"/>
            <a:ext cx="5689600" cy="32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32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uild="p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第十一天</a:t>
            </a:r>
            <a:endParaRPr lang="zh-CN" altLang="en-US" sz="6000" dirty="0"/>
          </a:p>
        </p:txBody>
      </p:sp>
      <p:sp>
        <p:nvSpPr>
          <p:cNvPr id="5" name="左弧形箭头 4">
            <a:hlinkClick r:id="rId2" action="ppaction://hlinksldjump"/>
          </p:cNvPr>
          <p:cNvSpPr/>
          <p:nvPr/>
        </p:nvSpPr>
        <p:spPr>
          <a:xfrm>
            <a:off x="8417315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85" y="1772816"/>
            <a:ext cx="8443804" cy="455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6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59832" y="2924944"/>
            <a:ext cx="7315200" cy="1154097"/>
          </a:xfrm>
        </p:spPr>
        <p:txBody>
          <a:bodyPr>
            <a:noAutofit/>
          </a:bodyPr>
          <a:lstStyle/>
          <a:p>
            <a:r>
              <a:rPr lang="zh-CN" altLang="en-US" sz="8000" dirty="0">
                <a:latin typeface="黑体" pitchFamily="49" charset="-122"/>
                <a:ea typeface="黑体" pitchFamily="49" charset="-122"/>
              </a:rPr>
              <a:t>谢谢</a:t>
            </a:r>
            <a:endParaRPr lang="zh-CN" altLang="en-US" sz="800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43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第一天</a:t>
            </a:r>
            <a:endParaRPr lang="zh-CN" altLang="en-US" sz="6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916832"/>
            <a:ext cx="7315200" cy="3539527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我们学习了如何使用使用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stm32f1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中寄存器操作</a:t>
            </a:r>
            <a:r>
              <a:rPr lang="en-US" altLang="zh-CN" sz="2800" dirty="0" err="1" smtClean="0">
                <a:latin typeface="黑体" pitchFamily="49" charset="-122"/>
                <a:ea typeface="黑体" pitchFamily="49" charset="-122"/>
              </a:rPr>
              <a:t>io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口，并驱动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led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的亮灭。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3" t="11271" r="50806" b="60245"/>
          <a:stretch/>
        </p:blipFill>
        <p:spPr bwMode="auto">
          <a:xfrm>
            <a:off x="330179" y="3020780"/>
            <a:ext cx="6265688" cy="2936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左弧形箭头 4">
            <a:hlinkClick r:id="rId3" action="ppaction://hlinksldjump"/>
          </p:cNvPr>
          <p:cNvSpPr/>
          <p:nvPr/>
        </p:nvSpPr>
        <p:spPr>
          <a:xfrm>
            <a:off x="8244408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3" t="22541" r="20160" b="14286"/>
          <a:stretch/>
        </p:blipFill>
        <p:spPr bwMode="auto">
          <a:xfrm>
            <a:off x="3635896" y="2748193"/>
            <a:ext cx="4348946" cy="34815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04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第二天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5955" y="1916832"/>
            <a:ext cx="3079981" cy="353952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在第二天的学习当中，我们学会利用“</a:t>
            </a:r>
            <a:r>
              <a:rPr lang="en-US" altLang="zh-CN" sz="2800" dirty="0">
                <a:latin typeface="黑体" pitchFamily="49" charset="-122"/>
                <a:ea typeface="黑体" pitchFamily="49" charset="-122"/>
              </a:rPr>
              <a:t>static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”关键字来定义一个变量来作为按键标志位，从而操作按键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key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左弧形箭头 3">
            <a:hlinkClick r:id="rId2" action="ppaction://hlinksldjump"/>
          </p:cNvPr>
          <p:cNvSpPr/>
          <p:nvPr/>
        </p:nvSpPr>
        <p:spPr>
          <a:xfrm>
            <a:off x="8244408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21180" r="51896" b="22272"/>
          <a:stretch/>
        </p:blipFill>
        <p:spPr bwMode="auto">
          <a:xfrm>
            <a:off x="4173033" y="1541576"/>
            <a:ext cx="4325258" cy="41365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41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第三天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8880" y="1628800"/>
            <a:ext cx="7776864" cy="3539527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在第三天的学习当中，老师教我们如何利用寄存器驱动定时器，并开启定时器中断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。并利用定时器驱动步进电机。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t="17623" r="52303" b="34884"/>
          <a:stretch/>
        </p:blipFill>
        <p:spPr bwMode="auto">
          <a:xfrm>
            <a:off x="539552" y="3044506"/>
            <a:ext cx="6120680" cy="38164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E:\蓝牙打印机\1.原理图\步进电机工作原理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61048"/>
            <a:ext cx="3804146" cy="244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latin typeface="黑体" pitchFamily="49" charset="-122"/>
                <a:ea typeface="黑体" pitchFamily="49" charset="-122"/>
              </a:rPr>
              <a:t>第三天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4481" y="1737027"/>
            <a:ext cx="2738454" cy="1223703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0xf0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41205" r="529" b="34785"/>
          <a:stretch/>
        </p:blipFill>
        <p:spPr bwMode="auto">
          <a:xfrm rot="16200000">
            <a:off x="-229722" y="3406186"/>
            <a:ext cx="434686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30350" r="2645" b="46987"/>
          <a:stretch/>
        </p:blipFill>
        <p:spPr bwMode="auto">
          <a:xfrm rot="16200000">
            <a:off x="2162961" y="3464480"/>
            <a:ext cx="4344156" cy="211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1" b="34410"/>
          <a:stretch/>
        </p:blipFill>
        <p:spPr bwMode="auto">
          <a:xfrm rot="16200000">
            <a:off x="4652009" y="3493003"/>
            <a:ext cx="4344157" cy="205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321319" y="1789400"/>
            <a:ext cx="1031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0xa0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13480" y="1772815"/>
            <a:ext cx="1031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182880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0xfa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42772" y="109690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write_data_8bit(0xfa</a:t>
            </a: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);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14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latin typeface="黑体" pitchFamily="49" charset="-122"/>
                <a:ea typeface="黑体" pitchFamily="49" charset="-122"/>
              </a:rPr>
              <a:t>第三天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" t="51031" r="952" b="19888"/>
          <a:stretch/>
        </p:blipFill>
        <p:spPr bwMode="auto">
          <a:xfrm>
            <a:off x="1110748" y="2780928"/>
            <a:ext cx="6154689" cy="32268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6" t="23864" r="58639" b="66130"/>
          <a:stretch/>
        </p:blipFill>
        <p:spPr bwMode="auto">
          <a:xfrm>
            <a:off x="2267744" y="1926858"/>
            <a:ext cx="3552669" cy="7319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左弧形箭头 6">
            <a:hlinkClick r:id="rId4" action="ppaction://hlinksldjump"/>
          </p:cNvPr>
          <p:cNvSpPr/>
          <p:nvPr/>
        </p:nvSpPr>
        <p:spPr>
          <a:xfrm>
            <a:off x="8417315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6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772816"/>
            <a:ext cx="7315200" cy="353952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</a:t>
            </a:r>
            <a:r>
              <a:rPr lang="zh-CN" altLang="en-US" sz="6000" dirty="0">
                <a:latin typeface="黑体" pitchFamily="49" charset="-122"/>
                <a:ea typeface="黑体" pitchFamily="49" charset="-122"/>
              </a:rPr>
              <a:t>四</a:t>
            </a:r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天</a:t>
            </a:r>
            <a:endParaRPr lang="zh-CN" altLang="en-US" sz="6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4" t="14140" r="32372" b="49385"/>
          <a:stretch/>
        </p:blipFill>
        <p:spPr bwMode="auto">
          <a:xfrm>
            <a:off x="619448" y="1628800"/>
            <a:ext cx="6120680" cy="25514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E:\蓝牙打印机\2019.5.20环境搭建\2019.5.20环境搭建\7.其他\字符取模软件设置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65759"/>
            <a:ext cx="4840538" cy="28803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左弧形箭头 6">
            <a:hlinkClick r:id="rId4" action="ppaction://hlinksldjump"/>
          </p:cNvPr>
          <p:cNvSpPr/>
          <p:nvPr/>
        </p:nvSpPr>
        <p:spPr>
          <a:xfrm>
            <a:off x="8417315" y="5678147"/>
            <a:ext cx="500149" cy="7983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95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99592" y="548680"/>
            <a:ext cx="7315200" cy="1154097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itchFamily="49" charset="-122"/>
                <a:ea typeface="黑体" pitchFamily="49" charset="-122"/>
              </a:rPr>
              <a:t>第五天</a:t>
            </a:r>
            <a:endParaRPr lang="zh-CN" altLang="en-US" sz="6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t="26308" r="17601" b="36686"/>
          <a:stretch/>
        </p:blipFill>
        <p:spPr bwMode="auto">
          <a:xfrm>
            <a:off x="1835696" y="1810973"/>
            <a:ext cx="5476822" cy="455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20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透视">
  <a:themeElements>
    <a:clrScheme name="透视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透视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273</TotalTime>
  <Words>142</Words>
  <Application>Microsoft Office PowerPoint</Application>
  <PresentationFormat>全屏显示(4:3)</PresentationFormat>
  <Paragraphs>49</Paragraphs>
  <Slides>23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透视</vt:lpstr>
      <vt:lpstr>随便组实训报告</vt:lpstr>
      <vt:lpstr>目录</vt:lpstr>
      <vt:lpstr>第一天</vt:lpstr>
      <vt:lpstr>第二天</vt:lpstr>
      <vt:lpstr>第三天</vt:lpstr>
      <vt:lpstr>第三天</vt:lpstr>
      <vt:lpstr>第三天</vt:lpstr>
      <vt:lpstr>第四天</vt:lpstr>
      <vt:lpstr>第五天</vt:lpstr>
      <vt:lpstr>第五天</vt:lpstr>
      <vt:lpstr>第五天</vt:lpstr>
      <vt:lpstr>第五天</vt:lpstr>
      <vt:lpstr>第五天</vt:lpstr>
      <vt:lpstr>第五天</vt:lpstr>
      <vt:lpstr>第五天</vt:lpstr>
      <vt:lpstr>第六天</vt:lpstr>
      <vt:lpstr>第七天</vt:lpstr>
      <vt:lpstr>第八天</vt:lpstr>
      <vt:lpstr>第九天</vt:lpstr>
      <vt:lpstr>第十天</vt:lpstr>
      <vt:lpstr>第十天</vt:lpstr>
      <vt:lpstr>第十一天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随便组实训报告</dc:title>
  <dc:creator>Administrator</dc:creator>
  <cp:lastModifiedBy>dreamsummit</cp:lastModifiedBy>
  <cp:revision>30</cp:revision>
  <dcterms:created xsi:type="dcterms:W3CDTF">2019-05-31T00:47:29Z</dcterms:created>
  <dcterms:modified xsi:type="dcterms:W3CDTF">2019-05-31T06:40:35Z</dcterms:modified>
</cp:coreProperties>
</file>